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56" r:id="rId3"/>
    <p:sldId id="258" r:id="rId4"/>
    <p:sldId id="274" r:id="rId5"/>
    <p:sldId id="264" r:id="rId6"/>
    <p:sldId id="265" r:id="rId7"/>
    <p:sldId id="266" r:id="rId8"/>
    <p:sldId id="263" r:id="rId9"/>
    <p:sldId id="275" r:id="rId10"/>
    <p:sldId id="268" r:id="rId11"/>
    <p:sldId id="269" r:id="rId12"/>
    <p:sldId id="270" r:id="rId13"/>
    <p:sldId id="276" r:id="rId14"/>
    <p:sldId id="271" r:id="rId15"/>
    <p:sldId id="272" r:id="rId16"/>
    <p:sldId id="261" r:id="rId17"/>
    <p:sldId id="277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9D5C8-3198-4753-B701-F385671888A7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C85F1-42F9-4AA0-8755-3F3977D1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6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C85F1-42F9-4AA0-8755-3F3977D1C8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1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9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4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3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4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91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8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1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7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4D79-C4CF-4B30-9274-26E7BEA562E0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4CBA3-5713-4A76-B451-895255123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CA0C1-71FC-64CD-BC73-00EF48428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7" t="15199" r="1660" b="5158"/>
          <a:stretch/>
        </p:blipFill>
        <p:spPr>
          <a:xfrm>
            <a:off x="3055136" y="523010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292" y="369187"/>
            <a:ext cx="5109919" cy="707886"/>
          </a:xfrm>
          <a:prstGeom prst="rect">
            <a:avLst/>
          </a:prstGeom>
          <a:solidFill>
            <a:schemeClr val="accent2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Orientation </a:t>
            </a:r>
            <a:r>
              <a:rPr lang="en-US" sz="4000" dirty="0" smtClean="0">
                <a:solidFill>
                  <a:schemeClr val="bg1"/>
                </a:solidFill>
              </a:rPr>
              <a:t>Programs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6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293" y="369187"/>
            <a:ext cx="4012640" cy="707886"/>
          </a:xfrm>
          <a:prstGeom prst="rect">
            <a:avLst/>
          </a:prstGeom>
          <a:solidFill>
            <a:schemeClr val="accent2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Peer Mentoring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292" y="369187"/>
            <a:ext cx="4448739" cy="707886"/>
          </a:xfrm>
          <a:prstGeom prst="rect">
            <a:avLst/>
          </a:prstGeom>
          <a:solidFill>
            <a:schemeClr val="accent2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Counseling S</a:t>
            </a:r>
            <a:r>
              <a:rPr lang="en-US" sz="4000" dirty="0" smtClean="0">
                <a:solidFill>
                  <a:schemeClr val="bg1"/>
                </a:solidFill>
              </a:rPr>
              <a:t>ervices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292" y="369187"/>
            <a:ext cx="4448739" cy="707886"/>
          </a:xfrm>
          <a:prstGeom prst="rect">
            <a:avLst/>
          </a:prstGeom>
          <a:solidFill>
            <a:schemeClr val="accent2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Inclusion Initiatives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292" y="369187"/>
            <a:ext cx="4448739" cy="707886"/>
          </a:xfrm>
          <a:prstGeom prst="rect">
            <a:avLst/>
          </a:prstGeom>
          <a:solidFill>
            <a:schemeClr val="accent2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Parents Involvement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292" y="369187"/>
            <a:ext cx="4448739" cy="707886"/>
          </a:xfrm>
          <a:prstGeom prst="rect">
            <a:avLst/>
          </a:prstGeom>
          <a:solidFill>
            <a:schemeClr val="accent2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Academic Support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31999" y="764271"/>
            <a:ext cx="8824687" cy="805543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600" dirty="0" smtClean="0">
                <a:solidFill>
                  <a:schemeClr val="tx1"/>
                </a:solidFill>
              </a:rPr>
              <a:t>   </a:t>
            </a:r>
            <a:r>
              <a:rPr lang="en-US" sz="3600" dirty="0" smtClean="0">
                <a:solidFill>
                  <a:schemeClr val="bg1"/>
                </a:solidFill>
              </a:rPr>
              <a:t>CONCLUSION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320800" y="722542"/>
            <a:ext cx="870857" cy="88899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038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B24482-B3F7-1FE5-8A0D-E4185F0623A1}"/>
              </a:ext>
            </a:extLst>
          </p:cNvPr>
          <p:cNvSpPr txBox="1"/>
          <p:nvPr/>
        </p:nvSpPr>
        <p:spPr>
          <a:xfrm>
            <a:off x="3000376" y="2719243"/>
            <a:ext cx="6229351" cy="2215991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3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	</a:t>
            </a:r>
            <a:r>
              <a:rPr lang="en-GB" sz="138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GB" sz="13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</a:t>
            </a:r>
            <a:endParaRPr lang="en-US" sz="13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15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ack circle with white letters and blue text&#10;&#10;Description automatically generated">
            <a:extLst>
              <a:ext uri="{FF2B5EF4-FFF2-40B4-BE49-F238E27FC236}">
                <a16:creationId xmlns:a16="http://schemas.microsoft.com/office/drawing/2014/main" id="{9DE8E8ED-D90A-EE0B-5E04-58646386B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95" y="545588"/>
            <a:ext cx="1813609" cy="1813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24482-B3F7-1FE5-8A0D-E4185F0623A1}"/>
              </a:ext>
            </a:extLst>
          </p:cNvPr>
          <p:cNvSpPr txBox="1"/>
          <p:nvPr/>
        </p:nvSpPr>
        <p:spPr>
          <a:xfrm>
            <a:off x="855357" y="2359197"/>
            <a:ext cx="104083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GB" sz="16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GB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GB" sz="16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GB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 Y</a:t>
            </a:r>
            <a:r>
              <a:rPr lang="en-GB" sz="16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GB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en-US" sz="1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35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9885" y="554532"/>
            <a:ext cx="2772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6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6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7370" y="1858706"/>
            <a:ext cx="11317257" cy="2123658"/>
          </a:xfrm>
          <a:prstGeom prst="rect">
            <a:avLst/>
          </a:prstGeom>
          <a:solidFill>
            <a:schemeClr val="tx2">
              <a:alpha val="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When Students Move To A New School, They Sometimes Face Problems. How Can Schools Help These Students With Their Problems? 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77DD7-2A2D-1703-55DF-15A9C5E98D1B}"/>
              </a:ext>
            </a:extLst>
          </p:cNvPr>
          <p:cNvSpPr txBox="1"/>
          <p:nvPr/>
        </p:nvSpPr>
        <p:spPr>
          <a:xfrm>
            <a:off x="4879590" y="5142587"/>
            <a:ext cx="307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Voeun Sreyvoath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C14F6-2A44-7907-DC5D-97709E0AFAE3}"/>
              </a:ext>
            </a:extLst>
          </p:cNvPr>
          <p:cNvSpPr txBox="1"/>
          <p:nvPr/>
        </p:nvSpPr>
        <p:spPr>
          <a:xfrm>
            <a:off x="4879590" y="5694989"/>
            <a:ext cx="2602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Choan Chorn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F3A2B-BC27-4FE7-4C58-3EEF437584A4}"/>
              </a:ext>
            </a:extLst>
          </p:cNvPr>
          <p:cNvSpPr txBox="1"/>
          <p:nvPr/>
        </p:nvSpPr>
        <p:spPr>
          <a:xfrm>
            <a:off x="4879590" y="6218209"/>
            <a:ext cx="2602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Chhun SengHak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5B490-AE40-F76E-F5D6-BA65517CEE2E}"/>
              </a:ext>
            </a:extLst>
          </p:cNvPr>
          <p:cNvSpPr txBox="1"/>
          <p:nvPr/>
        </p:nvSpPr>
        <p:spPr>
          <a:xfrm>
            <a:off x="4994170" y="4577408"/>
            <a:ext cx="201314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MEMBERS</a:t>
            </a:r>
            <a:endParaRPr lang="en-US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24A78F-7EB2-43A2-63C5-C656A1DEB264}"/>
              </a:ext>
            </a:extLst>
          </p:cNvPr>
          <p:cNvSpPr/>
          <p:nvPr/>
        </p:nvSpPr>
        <p:spPr>
          <a:xfrm>
            <a:off x="4726527" y="5380421"/>
            <a:ext cx="118095" cy="1059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24A78F-7EB2-43A2-63C5-C656A1DEB264}"/>
              </a:ext>
            </a:extLst>
          </p:cNvPr>
          <p:cNvSpPr/>
          <p:nvPr/>
        </p:nvSpPr>
        <p:spPr>
          <a:xfrm>
            <a:off x="4726527" y="5903641"/>
            <a:ext cx="118095" cy="1059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24A78F-7EB2-43A2-63C5-C656A1DEB264}"/>
              </a:ext>
            </a:extLst>
          </p:cNvPr>
          <p:cNvSpPr/>
          <p:nvPr/>
        </p:nvSpPr>
        <p:spPr>
          <a:xfrm>
            <a:off x="4725696" y="6426861"/>
            <a:ext cx="118095" cy="1059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61028" y="1897742"/>
            <a:ext cx="8824687" cy="805543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>
                <a:solidFill>
                  <a:schemeClr val="tx1"/>
                </a:solidFill>
              </a:rPr>
              <a:t>   </a:t>
            </a:r>
            <a:r>
              <a:rPr lang="en-US" sz="3200" dirty="0" smtClean="0">
                <a:solidFill>
                  <a:schemeClr val="bg1"/>
                </a:solidFill>
              </a:rPr>
              <a:t>Students’ </a:t>
            </a:r>
            <a:r>
              <a:rPr lang="en-US" sz="3200" dirty="0">
                <a:solidFill>
                  <a:schemeClr val="bg1"/>
                </a:solidFill>
              </a:rPr>
              <a:t>Problems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28456" y="426786"/>
            <a:ext cx="32947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CONTENT</a:t>
            </a:r>
          </a:p>
        </p:txBody>
      </p:sp>
      <p:sp>
        <p:nvSpPr>
          <p:cNvPr id="3" name="Oval 2"/>
          <p:cNvSpPr/>
          <p:nvPr/>
        </p:nvSpPr>
        <p:spPr>
          <a:xfrm>
            <a:off x="1349829" y="1856013"/>
            <a:ext cx="870857" cy="88899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61028" y="3083834"/>
            <a:ext cx="8824687" cy="805543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   School Solutions For Student</a:t>
            </a:r>
          </a:p>
        </p:txBody>
      </p:sp>
      <p:sp>
        <p:nvSpPr>
          <p:cNvPr id="6" name="Oval 5"/>
          <p:cNvSpPr/>
          <p:nvPr/>
        </p:nvSpPr>
        <p:spPr>
          <a:xfrm>
            <a:off x="1349829" y="3042105"/>
            <a:ext cx="870857" cy="88899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61028" y="4305757"/>
            <a:ext cx="8824687" cy="805543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600" dirty="0">
                <a:solidFill>
                  <a:schemeClr val="tx1"/>
                </a:solidFill>
              </a:rPr>
              <a:t>   </a:t>
            </a:r>
            <a:r>
              <a:rPr lang="en-US" sz="36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8" name="Oval 7"/>
          <p:cNvSpPr/>
          <p:nvPr/>
        </p:nvSpPr>
        <p:spPr>
          <a:xfrm>
            <a:off x="1349829" y="4264028"/>
            <a:ext cx="870857" cy="88899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5313" y="1166332"/>
            <a:ext cx="2061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sym typeface="Wingdings 2" panose="05020102010507070707" pitchFamily="18" charset="2"/>
              </a:rPr>
              <a:t></a:t>
            </a:r>
            <a:r>
              <a:rPr lang="en-US" sz="2800" dirty="0">
                <a:solidFill>
                  <a:schemeClr val="accent2"/>
                </a:solidFill>
                <a:sym typeface="Wingdings" panose="05000000000000000000" pitchFamily="2" charset="2"/>
              </a:rPr>
              <a:t></a:t>
            </a:r>
            <a:r>
              <a:rPr lang="en-US" sz="2800" dirty="0">
                <a:solidFill>
                  <a:schemeClr val="accent2"/>
                </a:solidFill>
                <a:sym typeface="Wingdings 2" panose="05020102010507070707" pitchFamily="18" charset="2"/>
              </a:rPr>
              <a:t>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973942" y="678542"/>
            <a:ext cx="8824687" cy="805543"/>
          </a:xfrm>
          <a:prstGeom prst="roundRect">
            <a:avLst/>
          </a:prstGeom>
          <a:solidFill>
            <a:schemeClr val="tx2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>
                <a:solidFill>
                  <a:schemeClr val="tx1"/>
                </a:solidFill>
              </a:rPr>
              <a:t>   </a:t>
            </a:r>
            <a:r>
              <a:rPr lang="en-US" sz="3600" dirty="0" smtClean="0">
                <a:solidFill>
                  <a:schemeClr val="bg1"/>
                </a:solidFill>
              </a:rPr>
              <a:t>Students’ </a:t>
            </a:r>
            <a:r>
              <a:rPr lang="en-US" sz="3600" dirty="0">
                <a:solidFill>
                  <a:schemeClr val="bg1"/>
                </a:solidFill>
              </a:rPr>
              <a:t>Problems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262743" y="636813"/>
            <a:ext cx="870857" cy="88899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714" y="4125010"/>
            <a:ext cx="1836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Meet new </a:t>
            </a:r>
          </a:p>
          <a:p>
            <a:pPr algn="ctr"/>
            <a:r>
              <a:rPr lang="en-US" sz="2800" dirty="0"/>
              <a:t>people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57334" y="4125009"/>
            <a:ext cx="2554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Peer factors and discrimination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31428" y="4152209"/>
            <a:ext cx="222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Mental health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98529" y="4125009"/>
            <a:ext cx="1570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Financial</a:t>
            </a:r>
            <a:endParaRPr lang="en-US" sz="2800" dirty="0"/>
          </a:p>
        </p:txBody>
      </p:sp>
      <p:sp>
        <p:nvSpPr>
          <p:cNvPr id="14" name="Flowchart: Connector 13"/>
          <p:cNvSpPr/>
          <p:nvPr/>
        </p:nvSpPr>
        <p:spPr>
          <a:xfrm>
            <a:off x="805542" y="2615511"/>
            <a:ext cx="1422400" cy="1378857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3869871" y="2615510"/>
            <a:ext cx="1422400" cy="1378857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6934200" y="2615509"/>
            <a:ext cx="1422400" cy="1378857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9998529" y="2615507"/>
            <a:ext cx="1422400" cy="1378857"/>
          </a:xfrm>
          <a:prstGeom prst="flowChartConnector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2386691" y="3085061"/>
            <a:ext cx="1324430" cy="43975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5450112" y="3085061"/>
            <a:ext cx="1324430" cy="43975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>
            <a:off x="8515349" y="3085061"/>
            <a:ext cx="1324430" cy="43975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292" y="369187"/>
            <a:ext cx="4108983" cy="707886"/>
          </a:xfrm>
          <a:prstGeom prst="rect">
            <a:avLst/>
          </a:prstGeom>
          <a:solidFill>
            <a:schemeClr val="accent2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</a:rPr>
              <a:t>Meet </a:t>
            </a:r>
            <a:r>
              <a:rPr lang="en-US" sz="4000" dirty="0" smtClean="0">
                <a:solidFill>
                  <a:schemeClr val="bg1"/>
                </a:solidFill>
              </a:rPr>
              <a:t>New </a:t>
            </a:r>
            <a:r>
              <a:rPr lang="en-US" sz="4000" dirty="0">
                <a:solidFill>
                  <a:schemeClr val="bg1"/>
                </a:solidFill>
              </a:rPr>
              <a:t>P</a:t>
            </a:r>
            <a:r>
              <a:rPr lang="en-US" sz="4000" dirty="0" smtClean="0">
                <a:solidFill>
                  <a:schemeClr val="bg1"/>
                </a:solidFill>
              </a:rPr>
              <a:t>eople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292" y="369187"/>
            <a:ext cx="6643299" cy="707886"/>
          </a:xfrm>
          <a:prstGeom prst="rect">
            <a:avLst/>
          </a:prstGeom>
          <a:solidFill>
            <a:schemeClr val="accent2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solidFill>
                  <a:schemeClr val="bg1"/>
                </a:solidFill>
              </a:rPr>
              <a:t>Peer Actors And Discrimination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293" y="369187"/>
            <a:ext cx="3153871" cy="707886"/>
          </a:xfrm>
          <a:prstGeom prst="rect">
            <a:avLst/>
          </a:prstGeom>
          <a:solidFill>
            <a:schemeClr val="accent2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</a:rPr>
              <a:t>M</a:t>
            </a:r>
            <a:r>
              <a:rPr lang="en-US" sz="4000" dirty="0" smtClean="0">
                <a:solidFill>
                  <a:schemeClr val="bg1"/>
                </a:solidFill>
              </a:rPr>
              <a:t>ental Health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0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98529" y="4125009"/>
            <a:ext cx="1387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45293" y="369187"/>
            <a:ext cx="4331507" cy="707886"/>
          </a:xfrm>
          <a:prstGeom prst="rect">
            <a:avLst/>
          </a:prstGeom>
          <a:solidFill>
            <a:schemeClr val="accent2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solidFill>
                  <a:schemeClr val="bg1"/>
                </a:solidFill>
              </a:rPr>
              <a:t>Financecial Problem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Connector 14"/>
          <p:cNvSpPr/>
          <p:nvPr/>
        </p:nvSpPr>
        <p:spPr>
          <a:xfrm>
            <a:off x="5050634" y="2893331"/>
            <a:ext cx="2308109" cy="2289662"/>
          </a:xfrm>
          <a:prstGeom prst="flowChartConnector">
            <a:avLst/>
          </a:prstGeom>
          <a:solidFill>
            <a:schemeClr val="accent4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59428" y="630919"/>
            <a:ext cx="8824687" cy="805543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   School Solutions For </a:t>
            </a:r>
            <a:r>
              <a:rPr lang="en-US" sz="3600" dirty="0" smtClean="0">
                <a:solidFill>
                  <a:schemeClr val="bg1"/>
                </a:solidFill>
              </a:rPr>
              <a:t>Students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248229" y="589190"/>
            <a:ext cx="870857" cy="88899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Flowchart: Connector 16"/>
          <p:cNvSpPr/>
          <p:nvPr/>
        </p:nvSpPr>
        <p:spPr>
          <a:xfrm>
            <a:off x="5372523" y="3250396"/>
            <a:ext cx="1664327" cy="1575532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506516" y="1787701"/>
            <a:ext cx="3396343" cy="656809"/>
          </a:xfrm>
          <a:prstGeom prst="roundRect">
            <a:avLst>
              <a:gd name="adj" fmla="val 14643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Orientation Programs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85093" y="3106636"/>
            <a:ext cx="3396343" cy="656809"/>
          </a:xfrm>
          <a:prstGeom prst="roundRect">
            <a:avLst>
              <a:gd name="adj" fmla="val 146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Peers Mentoring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85092" y="4243225"/>
            <a:ext cx="3396343" cy="656809"/>
          </a:xfrm>
          <a:prstGeom prst="roundRect">
            <a:avLst>
              <a:gd name="adj" fmla="val 146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Counseling Services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06516" y="5601386"/>
            <a:ext cx="3396343" cy="656809"/>
          </a:xfrm>
          <a:prstGeom prst="roundRect">
            <a:avLst>
              <a:gd name="adj" fmla="val 146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Parents Involvement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127942" y="4243225"/>
            <a:ext cx="3396343" cy="656809"/>
          </a:xfrm>
          <a:prstGeom prst="roundRect">
            <a:avLst>
              <a:gd name="adj" fmla="val 146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Academic Support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127942" y="3106636"/>
            <a:ext cx="3396343" cy="656809"/>
          </a:xfrm>
          <a:prstGeom prst="roundRect">
            <a:avLst>
              <a:gd name="adj" fmla="val 146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Inclusion Initiatives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48D79F-1EEE-08D5-6747-14B14D4863C9}"/>
              </a:ext>
            </a:extLst>
          </p:cNvPr>
          <p:cNvCxnSpPr>
            <a:cxnSpLocks/>
          </p:cNvCxnSpPr>
          <p:nvPr/>
        </p:nvCxnSpPr>
        <p:spPr>
          <a:xfrm>
            <a:off x="4281435" y="3429000"/>
            <a:ext cx="427803" cy="0"/>
          </a:xfrm>
          <a:prstGeom prst="line">
            <a:avLst/>
          </a:prstGeom>
          <a:ln w="381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24019B-554A-85A3-E39E-1FCF76D42629}"/>
              </a:ext>
            </a:extLst>
          </p:cNvPr>
          <p:cNvCxnSpPr>
            <a:cxnSpLocks/>
          </p:cNvCxnSpPr>
          <p:nvPr/>
        </p:nvCxnSpPr>
        <p:spPr>
          <a:xfrm>
            <a:off x="4281435" y="4590308"/>
            <a:ext cx="438983" cy="0"/>
          </a:xfrm>
          <a:prstGeom prst="line">
            <a:avLst/>
          </a:prstGeom>
          <a:ln w="381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B45A5A-C020-AABF-3D8A-B1A6E0037464}"/>
              </a:ext>
            </a:extLst>
          </p:cNvPr>
          <p:cNvCxnSpPr>
            <a:cxnSpLocks/>
          </p:cNvCxnSpPr>
          <p:nvPr/>
        </p:nvCxnSpPr>
        <p:spPr>
          <a:xfrm>
            <a:off x="4709238" y="3409950"/>
            <a:ext cx="0" cy="1199526"/>
          </a:xfrm>
          <a:prstGeom prst="line">
            <a:avLst/>
          </a:prstGeom>
          <a:ln w="381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682AF7-5AAE-1785-0DE2-9196CD110457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4720417" y="4038161"/>
            <a:ext cx="330217" cy="1"/>
          </a:xfrm>
          <a:prstGeom prst="line">
            <a:avLst/>
          </a:prstGeom>
          <a:ln w="5715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57B0744-03E7-825F-822D-31B07D6D66C2}"/>
              </a:ext>
            </a:extLst>
          </p:cNvPr>
          <p:cNvCxnSpPr>
            <a:stCxn id="15" idx="6"/>
          </p:cNvCxnSpPr>
          <p:nvPr/>
        </p:nvCxnSpPr>
        <p:spPr>
          <a:xfrm flipV="1">
            <a:off x="7358743" y="4038161"/>
            <a:ext cx="308882" cy="1"/>
          </a:xfrm>
          <a:prstGeom prst="line">
            <a:avLst/>
          </a:prstGeom>
          <a:ln w="5715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EA8E0C-F8D0-B809-DF23-A522996A6274}"/>
              </a:ext>
            </a:extLst>
          </p:cNvPr>
          <p:cNvCxnSpPr>
            <a:cxnSpLocks/>
          </p:cNvCxnSpPr>
          <p:nvPr/>
        </p:nvCxnSpPr>
        <p:spPr>
          <a:xfrm>
            <a:off x="7667625" y="3409950"/>
            <a:ext cx="0" cy="1180358"/>
          </a:xfrm>
          <a:prstGeom prst="line">
            <a:avLst/>
          </a:prstGeom>
          <a:ln w="381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2A5AA0B-DFE8-3427-E7E7-07CBCF7EBE96}"/>
              </a:ext>
            </a:extLst>
          </p:cNvPr>
          <p:cNvCxnSpPr>
            <a:cxnSpLocks/>
          </p:cNvCxnSpPr>
          <p:nvPr/>
        </p:nvCxnSpPr>
        <p:spPr>
          <a:xfrm flipH="1">
            <a:off x="7660845" y="3426619"/>
            <a:ext cx="475147" cy="0"/>
          </a:xfrm>
          <a:prstGeom prst="line">
            <a:avLst/>
          </a:prstGeom>
          <a:ln w="381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A07B121-B1B9-AA99-EF5D-23C9E41630EB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7667625" y="4571629"/>
            <a:ext cx="460317" cy="1"/>
          </a:xfrm>
          <a:prstGeom prst="line">
            <a:avLst/>
          </a:prstGeom>
          <a:ln w="381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F30A069-10D8-B61A-C87F-2A0EAD4EB1AF}"/>
              </a:ext>
            </a:extLst>
          </p:cNvPr>
          <p:cNvCxnSpPr>
            <a:stCxn id="18" idx="2"/>
            <a:endCxn id="15" idx="0"/>
          </p:cNvCxnSpPr>
          <p:nvPr/>
        </p:nvCxnSpPr>
        <p:spPr>
          <a:xfrm>
            <a:off x="6204688" y="2444510"/>
            <a:ext cx="1" cy="448821"/>
          </a:xfrm>
          <a:prstGeom prst="line">
            <a:avLst/>
          </a:prstGeom>
          <a:ln w="381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FB1F3C-4748-C472-F942-939E18EDBECE}"/>
              </a:ext>
            </a:extLst>
          </p:cNvPr>
          <p:cNvCxnSpPr>
            <a:stCxn id="15" idx="4"/>
            <a:endCxn id="22" idx="0"/>
          </p:cNvCxnSpPr>
          <p:nvPr/>
        </p:nvCxnSpPr>
        <p:spPr>
          <a:xfrm flipH="1">
            <a:off x="6204688" y="5182993"/>
            <a:ext cx="1" cy="418393"/>
          </a:xfrm>
          <a:prstGeom prst="line">
            <a:avLst/>
          </a:prstGeom>
          <a:ln w="381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3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"/>
                            </p:stCondLst>
                            <p:childTnLst>
                              <p:par>
                                <p:cTn id="8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"/>
                            </p:stCondLst>
                            <p:childTnLst>
                              <p:par>
                                <p:cTn id="10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115</Words>
  <Application>Microsoft Office PowerPoint</Application>
  <PresentationFormat>Widescreen</PresentationFormat>
  <Paragraphs>44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SENGHAK.CHHUN</dc:creator>
  <cp:lastModifiedBy>SENGHAK.CHHUN</cp:lastModifiedBy>
  <cp:revision>60</cp:revision>
  <dcterms:created xsi:type="dcterms:W3CDTF">2023-07-16T04:56:33Z</dcterms:created>
  <dcterms:modified xsi:type="dcterms:W3CDTF">2023-07-28T00:08:35Z</dcterms:modified>
</cp:coreProperties>
</file>